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30" autoAdjust="0"/>
  </p:normalViewPr>
  <p:slideViewPr>
    <p:cSldViewPr>
      <p:cViewPr varScale="1">
        <p:scale>
          <a:sx n="74" d="100"/>
          <a:sy n="74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7573A-44FA-43F8-9315-69FFC1A23A87}" type="datetimeFigureOut">
              <a:rPr kumimoji="1" lang="ja-JP" altLang="en-US" smtClean="0"/>
              <a:pPr/>
              <a:t>2018/5/24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B5994-974C-4021-8A38-BABE96F37F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629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6356-B931-45EA-9447-3BC32BC6ACFC}" type="datetime1">
              <a:rPr kumimoji="1" lang="ja-JP" altLang="en-US" smtClean="0"/>
              <a:pPr/>
              <a:t>2018/5/24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日本</a:t>
            </a:r>
            <a:r>
              <a:rPr kumimoji="1" lang="en-US" altLang="ja-JP" smtClean="0"/>
              <a:t>IVR</a:t>
            </a:r>
            <a:r>
              <a:rPr kumimoji="1" lang="ja-JP" altLang="en-US" smtClean="0"/>
              <a:t>学会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116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0324-D48C-453C-8598-53A78A4A6764}" type="datetime1">
              <a:rPr kumimoji="1" lang="ja-JP" altLang="en-US" smtClean="0"/>
              <a:pPr/>
              <a:t>2018/5/24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日本</a:t>
            </a:r>
            <a:r>
              <a:rPr kumimoji="1" lang="en-US" altLang="ja-JP" smtClean="0"/>
              <a:t>IVR</a:t>
            </a:r>
            <a:r>
              <a:rPr kumimoji="1" lang="ja-JP" altLang="en-US" smtClean="0"/>
              <a:t>学会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93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3842-FD69-4653-8749-F13C7353BBB5}" type="datetime1">
              <a:rPr kumimoji="1" lang="ja-JP" altLang="en-US" smtClean="0"/>
              <a:pPr/>
              <a:t>2018/5/24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日本</a:t>
            </a:r>
            <a:r>
              <a:rPr kumimoji="1" lang="en-US" altLang="ja-JP" smtClean="0"/>
              <a:t>IVR</a:t>
            </a:r>
            <a:r>
              <a:rPr kumimoji="1" lang="ja-JP" altLang="en-US" smtClean="0"/>
              <a:t>学会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95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7120-0990-4000-A8CD-A2388B840AFF}" type="datetime1">
              <a:rPr kumimoji="1" lang="ja-JP" altLang="en-US" smtClean="0"/>
              <a:pPr/>
              <a:t>2018/5/24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日本</a:t>
            </a:r>
            <a:r>
              <a:rPr kumimoji="1" lang="en-US" altLang="ja-JP" smtClean="0"/>
              <a:t>IVR</a:t>
            </a:r>
            <a:r>
              <a:rPr kumimoji="1" lang="ja-JP" altLang="en-US" smtClean="0"/>
              <a:t>学会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70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AB91-DB60-482D-BFA7-E6CEA060BD5B}" type="datetime1">
              <a:rPr kumimoji="1" lang="ja-JP" altLang="en-US" smtClean="0"/>
              <a:pPr/>
              <a:t>2018/5/24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日本</a:t>
            </a:r>
            <a:r>
              <a:rPr kumimoji="1" lang="en-US" altLang="ja-JP" smtClean="0"/>
              <a:t>IVR</a:t>
            </a:r>
            <a:r>
              <a:rPr kumimoji="1" lang="ja-JP" altLang="en-US" smtClean="0"/>
              <a:t>学会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92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71CB-1DF2-444C-B7C5-25524298DD36}" type="datetime1">
              <a:rPr kumimoji="1" lang="ja-JP" altLang="en-US" smtClean="0"/>
              <a:pPr/>
              <a:t>2018/5/24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日本</a:t>
            </a:r>
            <a:r>
              <a:rPr kumimoji="1" lang="en-US" altLang="ja-JP" smtClean="0"/>
              <a:t>IVR</a:t>
            </a:r>
            <a:r>
              <a:rPr kumimoji="1" lang="ja-JP" altLang="en-US" smtClean="0"/>
              <a:t>学会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93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7622-01DA-4EB4-A2A3-84C51F19BBFE}" type="datetime1">
              <a:rPr kumimoji="1" lang="ja-JP" altLang="en-US" smtClean="0"/>
              <a:pPr/>
              <a:t>2018/5/24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日本</a:t>
            </a:r>
            <a:r>
              <a:rPr kumimoji="1" lang="en-US" altLang="ja-JP" smtClean="0"/>
              <a:t>IVR</a:t>
            </a:r>
            <a:r>
              <a:rPr kumimoji="1" lang="ja-JP" altLang="en-US" smtClean="0"/>
              <a:t>学会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59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25F8-79F9-4648-AAD7-C2CE5DD104ED}" type="datetime1">
              <a:rPr kumimoji="1" lang="ja-JP" altLang="en-US" smtClean="0"/>
              <a:pPr/>
              <a:t>2018/5/24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日本</a:t>
            </a:r>
            <a:r>
              <a:rPr kumimoji="1" lang="en-US" altLang="ja-JP" smtClean="0"/>
              <a:t>IVR</a:t>
            </a:r>
            <a:r>
              <a:rPr kumimoji="1" lang="ja-JP" altLang="en-US" smtClean="0"/>
              <a:t>学会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20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4BA2-F32F-4D74-A54E-29C954D985C3}" type="datetime1">
              <a:rPr kumimoji="1" lang="ja-JP" altLang="en-US" smtClean="0"/>
              <a:pPr/>
              <a:t>2018/5/24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日本</a:t>
            </a:r>
            <a:r>
              <a:rPr kumimoji="1" lang="en-US" altLang="ja-JP" smtClean="0"/>
              <a:t>IVR</a:t>
            </a:r>
            <a:r>
              <a:rPr kumimoji="1" lang="ja-JP" altLang="en-US" smtClean="0"/>
              <a:t>学会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595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B741-2982-4C1F-92F3-17DE8BAB8DE6}" type="datetime1">
              <a:rPr kumimoji="1" lang="ja-JP" altLang="en-US" smtClean="0"/>
              <a:pPr/>
              <a:t>2018/5/24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日本</a:t>
            </a:r>
            <a:r>
              <a:rPr kumimoji="1" lang="en-US" altLang="ja-JP" smtClean="0"/>
              <a:t>IVR</a:t>
            </a:r>
            <a:r>
              <a:rPr kumimoji="1" lang="ja-JP" altLang="en-US" smtClean="0"/>
              <a:t>学会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632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052C-C532-4D49-AB54-FF29C48C3540}" type="datetime1">
              <a:rPr kumimoji="1" lang="ja-JP" altLang="en-US" smtClean="0"/>
              <a:pPr/>
              <a:t>2018/5/24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日本</a:t>
            </a:r>
            <a:r>
              <a:rPr kumimoji="1" lang="en-US" altLang="ja-JP" smtClean="0"/>
              <a:t>IVR</a:t>
            </a:r>
            <a:r>
              <a:rPr kumimoji="1" lang="ja-JP" altLang="en-US" smtClean="0"/>
              <a:t>学会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117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E4F49-B5D0-4865-AA03-1EB644DE8D80}" type="datetime1">
              <a:rPr kumimoji="1" lang="ja-JP" altLang="en-US" smtClean="0"/>
              <a:pPr/>
              <a:t>2018/5/24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日本</a:t>
            </a:r>
            <a:r>
              <a:rPr kumimoji="1" lang="en-US" altLang="ja-JP" smtClean="0"/>
              <a:t>IVR</a:t>
            </a:r>
            <a:r>
              <a:rPr kumimoji="1" lang="ja-JP" altLang="en-US" smtClean="0"/>
              <a:t>学会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8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627784" y="5733256"/>
            <a:ext cx="4824536" cy="936104"/>
          </a:xfrm>
        </p:spPr>
        <p:txBody>
          <a:bodyPr/>
          <a:lstStyle/>
          <a:p>
            <a:pPr algn="r"/>
            <a:r>
              <a:rPr lang="en-US" altLang="ja-JP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</a:t>
            </a:r>
            <a:r>
              <a:rPr lang="ja-JP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Japanese</a:t>
            </a:r>
            <a:r>
              <a:rPr lang="ja-JP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Society</a:t>
            </a:r>
            <a:r>
              <a:rPr lang="ja-JP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</a:t>
            </a:r>
            <a:r>
              <a:rPr lang="ja-JP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Interventional</a:t>
            </a:r>
            <a:r>
              <a:rPr lang="ja-JP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Radiology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755576" y="1916832"/>
            <a:ext cx="74888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-128"/>
              </a:rPr>
              <a:t>☑　</a:t>
            </a:r>
            <a:r>
              <a:rPr lang="en-US" altLang="ja-JP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-128"/>
              </a:rPr>
              <a:t>The </a:t>
            </a:r>
            <a:r>
              <a:rPr lang="en-US" altLang="ja-JP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-128"/>
              </a:rPr>
              <a:t>author has no conflict </a:t>
            </a:r>
            <a:r>
              <a:rPr lang="ja-JP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-128"/>
              </a:rPr>
              <a:t>　　</a:t>
            </a:r>
            <a:endParaRPr lang="en-US" altLang="ja-JP" sz="4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ＭＳ Ｐゴシック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-128"/>
              </a:rPr>
              <a:t>　</a:t>
            </a:r>
            <a:r>
              <a:rPr lang="ja-JP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-128"/>
              </a:rPr>
              <a:t>　　</a:t>
            </a:r>
            <a:r>
              <a:rPr lang="en-US" altLang="ja-JP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-128"/>
              </a:rPr>
              <a:t>of </a:t>
            </a:r>
            <a:r>
              <a:rPr lang="en-US" altLang="ja-JP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-128"/>
              </a:rPr>
              <a:t>interest to disclose with </a:t>
            </a:r>
            <a:r>
              <a:rPr lang="ja-JP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-128"/>
              </a:rPr>
              <a:t>　　　</a:t>
            </a:r>
            <a:endParaRPr lang="en-US" altLang="ja-JP" sz="4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ＭＳ Ｐゴシック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-128"/>
              </a:rPr>
              <a:t>　</a:t>
            </a:r>
            <a:r>
              <a:rPr lang="ja-JP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-128"/>
              </a:rPr>
              <a:t>　　</a:t>
            </a:r>
            <a:r>
              <a:rPr lang="en-US" altLang="ja-JP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-128"/>
              </a:rPr>
              <a:t>respect </a:t>
            </a:r>
            <a:r>
              <a:rPr lang="en-US" altLang="ja-JP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-128"/>
              </a:rPr>
              <a:t>to this presentation.</a:t>
            </a:r>
            <a:endParaRPr lang="ja-JP" altLang="en-US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060" y="5373216"/>
            <a:ext cx="1037758" cy="1051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60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本発表の内容に関連する利益相反事項は</dc:title>
  <dc:creator>岡山大学放射線科</dc:creator>
  <cp:lastModifiedBy>大野奈美</cp:lastModifiedBy>
  <cp:revision>7</cp:revision>
  <dcterms:created xsi:type="dcterms:W3CDTF">2012-02-27T07:49:28Z</dcterms:created>
  <dcterms:modified xsi:type="dcterms:W3CDTF">2018-05-24T09:41:59Z</dcterms:modified>
</cp:coreProperties>
</file>