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73" d="100"/>
          <a:sy n="73" d="100"/>
        </p:scale>
        <p:origin x="45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627784" y="5733256"/>
            <a:ext cx="4824536" cy="936104"/>
          </a:xfrm>
        </p:spPr>
        <p:txBody>
          <a:bodyPr/>
          <a:lstStyle/>
          <a:p>
            <a:pPr algn="r"/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55576" y="191683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☑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The author has no conflict </a:t>
            </a: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of interest to disclose with </a:t>
            </a: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endParaRPr lang="en-US" altLang="ja-JP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respect to this presentation.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060" y="5373216"/>
            <a:ext cx="1037758" cy="10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0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8</cp:revision>
  <dcterms:created xsi:type="dcterms:W3CDTF">2012-02-27T07:49:28Z</dcterms:created>
  <dcterms:modified xsi:type="dcterms:W3CDTF">2023-11-28T09:09:55Z</dcterms:modified>
</cp:coreProperties>
</file>