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0" autoAdjust="0"/>
  </p:normalViewPr>
  <p:slideViewPr>
    <p:cSldViewPr>
      <p:cViewPr varScale="1">
        <p:scale>
          <a:sx n="73" d="100"/>
          <a:sy n="73" d="100"/>
        </p:scale>
        <p:origin x="45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7573A-44FA-43F8-9315-69FFC1A23A87}" type="datetimeFigureOut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5994-974C-4021-8A38-BABE96F37F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356-B931-45EA-9447-3BC32BC6ACFC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324-D48C-453C-8598-53A78A4A6764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3842-FD69-4653-8749-F13C7353BBB5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7120-0990-4000-A8CD-A2388B840AFF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0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B91-DB60-482D-BFA7-E6CEA060BD5B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9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71CB-1DF2-444C-B7C5-25524298DD3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7622-01DA-4EB4-A2A3-84C51F19BBFE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9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25F8-79F9-4648-AAD7-C2CE5DD104ED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4BA2-F32F-4D74-A54E-29C954D985C3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741-2982-4C1F-92F3-17DE8BAB8DE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052C-C532-4D49-AB54-FF29C48C354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1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4F49-B5D0-4865-AA03-1EB644DE8D8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902369" y="6040794"/>
            <a:ext cx="4824536" cy="670392"/>
          </a:xfrm>
        </p:spPr>
        <p:txBody>
          <a:bodyPr/>
          <a:lstStyle/>
          <a:p>
            <a:pPr algn="r"/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53394" y="836712"/>
            <a:ext cx="79615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☑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 has conflict of interest to disclose with respect to this presentation</a:t>
            </a:r>
            <a:endParaRPr lang="ja-JP" alt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642938" y="3140968"/>
            <a:ext cx="6715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/ Organization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42938" y="3725168"/>
            <a:ext cx="7097414" cy="1936080"/>
          </a:xfrm>
          <a:prstGeom prst="rect">
            <a:avLst/>
          </a:prstGeom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743371"/>
            <a:ext cx="955098" cy="96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8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8</cp:revision>
  <dcterms:created xsi:type="dcterms:W3CDTF">2012-02-27T07:49:28Z</dcterms:created>
  <dcterms:modified xsi:type="dcterms:W3CDTF">2023-11-28T09:18:08Z</dcterms:modified>
</cp:coreProperties>
</file>